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71" r:id="rId4"/>
    <p:sldId id="278" r:id="rId5"/>
    <p:sldId id="265" r:id="rId6"/>
    <p:sldId id="273" r:id="rId7"/>
    <p:sldId id="266" r:id="rId8"/>
    <p:sldId id="279" r:id="rId9"/>
    <p:sldId id="267" r:id="rId10"/>
    <p:sldId id="275" r:id="rId11"/>
    <p:sldId id="276" r:id="rId12"/>
    <p:sldId id="280" r:id="rId13"/>
    <p:sldId id="269" r:id="rId14"/>
    <p:sldId id="277" r:id="rId15"/>
    <p:sldId id="270" r:id="rId16"/>
    <p:sldId id="281" r:id="rId1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C9814-7D8D-4F6D-9963-1CEC34E5BA8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47340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84A8-DD62-410E-8DE0-201332412ED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7045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F4FDC-AF97-4FCD-91BF-8FC61C0032A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8741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44F2-F7CB-468F-93B8-BE0A0C5D53B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01642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C2B10-717E-4FDF-8A06-F82256F89C3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0134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8573-8560-409A-9FA6-B4C150B7315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1830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D7E3-2A25-46D1-BB75-F057508DFEE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8018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D1C8-C8DB-44A3-B51F-6F7F9ABD455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0907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D4036-5F09-44BD-AC27-43BDCA2025C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0673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47143-3860-4F25-97FD-2FC3BE07377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899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A0D0-2BF0-468F-A376-B088376A883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014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59B2F-F716-4D5B-9A6B-7B030294936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344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428</TotalTime>
  <Words>0</Words>
  <Application>Microsoft Office PowerPoint</Application>
  <PresentationFormat>와이드스크린</PresentationFormat>
  <Paragraphs>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406장 곤한 내 영혼 편히 쉴 곳과(통464)</dc:title>
  <dc:creator>김창운</dc:creator>
  <cp:lastModifiedBy>seongdae</cp:lastModifiedBy>
  <cp:revision>32</cp:revision>
  <dcterms:created xsi:type="dcterms:W3CDTF">2012-08-30T03:18:24Z</dcterms:created>
  <dcterms:modified xsi:type="dcterms:W3CDTF">2020-05-01T07:24:57Z</dcterms:modified>
</cp:coreProperties>
</file>