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422E-6355-4F98-9723-4A0B915269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11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412F-7101-431C-A073-F922EC9D8DC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38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B81F-B0A5-4970-B149-DD58CF9DE70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701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6F8A-9C53-43C5-9D77-9879FA2522E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463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7B56-ABAD-462B-90B8-FC4EE911A9A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300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218A-96FD-4414-A083-12A337D0D33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998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1167-F173-4DDA-8ABE-A5F45E06E05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24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CB2F-D42F-4234-95B6-512524502A7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44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CB4F-E8FB-40F7-98AC-53B64983C46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217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F837-EB3A-4036-8ECF-FB637B22115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852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CF13-8254-44EF-81C4-31B15368498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958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3D8B2-DCD2-44B2-A6F3-4E5C1560B86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406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415장 십자가 그늘 아래(통471)</dc:title>
  <dc:creator>김창운</dc:creator>
  <cp:lastModifiedBy>seongdae</cp:lastModifiedBy>
  <cp:revision>30</cp:revision>
  <dcterms:created xsi:type="dcterms:W3CDTF">2012-08-30T03:18:24Z</dcterms:created>
  <dcterms:modified xsi:type="dcterms:W3CDTF">2020-05-01T07:25:19Z</dcterms:modified>
</cp:coreProperties>
</file>