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2F52-4D3B-4E70-9374-D79E26BFA2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73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EDE3-DBA2-465F-B0BE-1C584CF355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1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B1C7-3249-4C6D-A2F6-CA74BFDA2F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6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9787-5394-49D0-87DD-CB0987ABF5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8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6DE-6B18-4194-829A-C3EBA8B26A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115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7CF4-A230-4294-88DB-E4C910288D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5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F6E9-F62A-48C0-93BC-F4AC5E10D7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61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CF48-9BE7-4382-82E0-D85A736B15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6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ABD9-8A06-48A3-8155-1F2CA9CF4A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28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A15F-0F61-45BD-B514-BCB8239AD2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3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B65-7B7A-4743-9FB8-D025008399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722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A5C4-F9F6-4AE7-A977-5B7B72795B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50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418장 기쁠 때나 슬플 때나</dc:title>
  <dc:creator>김창운</dc:creator>
  <cp:lastModifiedBy>seongdae</cp:lastModifiedBy>
  <cp:revision>30</cp:revision>
  <dcterms:created xsi:type="dcterms:W3CDTF">2012-08-30T03:18:24Z</dcterms:created>
  <dcterms:modified xsi:type="dcterms:W3CDTF">2020-05-01T07:25:26Z</dcterms:modified>
</cp:coreProperties>
</file>