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EDDF-860E-4EBF-918E-D0ADF70D38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153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7840-A88F-4FDC-B3E4-3B4C9BD545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25E0-344B-41EC-B076-18658071DE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0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7193-E04E-4399-8602-8997907B92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78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E61-2BBA-4B0A-A633-0AA76FBA5F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91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9D2-29E2-4E5F-B1FB-123A1B1B36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709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1184-41EC-4E91-9129-805C784ED3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635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5F6F-5DE9-4C51-886B-FE7B8FDAA8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01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17F-FD06-463B-9105-652EA71B41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3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A9FC-21BC-468A-B05A-DEF92E2514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5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4657-6921-4100-B241-1A5E169CE5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609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FC18-DABE-4361-946C-2CA3EF08DF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70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420장 너 성결키 위해(통212)</dc:title>
  <dc:creator>김창운</dc:creator>
  <cp:lastModifiedBy>seongdae</cp:lastModifiedBy>
  <cp:revision>26</cp:revision>
  <dcterms:created xsi:type="dcterms:W3CDTF">2012-08-30T03:18:24Z</dcterms:created>
  <dcterms:modified xsi:type="dcterms:W3CDTF">2020-05-01T07:25:31Z</dcterms:modified>
</cp:coreProperties>
</file>