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E52D-5FA9-497C-9C8F-5ED08D3F0E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5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96A-2B6B-44DA-8249-54ABC9E77E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12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9CC0-9750-4295-AA2B-D7216C09DA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35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847-FEFD-4F97-AEC1-D04935CC14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77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AB6-1BD9-4548-8E02-EB911D7667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0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8A9-7424-41CA-AE54-A91E19A696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9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EB65-5F2D-4E98-B713-2A073228CF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77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C6EF-78A4-440B-8EC4-9989A10045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07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4AD5-5486-4383-AB3C-885A10B9BC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3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E17C-1F80-4FBB-A8AA-B172881F59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141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A2F-00E0-4CA0-9C90-7F0F249FEB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85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13A2-B8EC-426E-A3A9-34DA4CD1C8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20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423장 먹보다도 더 검은(통213)</dc:title>
  <dc:creator>김창운</dc:creator>
  <cp:lastModifiedBy>seongdae</cp:lastModifiedBy>
  <cp:revision>26</cp:revision>
  <dcterms:created xsi:type="dcterms:W3CDTF">2012-08-30T03:18:24Z</dcterms:created>
  <dcterms:modified xsi:type="dcterms:W3CDTF">2020-05-01T07:25:38Z</dcterms:modified>
</cp:coreProperties>
</file>