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43CA-21EC-4C94-BD30-28D0D7066F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23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92C5-E0CD-4A79-9E16-E5FDF22F34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799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8D0-AA40-412B-98F6-660B7CD729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43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5EC5-E013-4427-B13B-346CAA7777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948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8076-9809-4E0E-AB94-E866D47A4E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22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7192-F6C9-4916-9D0C-2B2B5E0A11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26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2762-6F32-4F30-80D6-688EB289B2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85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0CE7-409B-4C7F-BBED-14273370FE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94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1077-0041-489C-A42E-B14BCBCD97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779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EB7-8394-4C89-BA07-6A662783CD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76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A7E3-3D1A-4F34-810E-B078E5B3B2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127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8E4F-B027-4AFE-B3C5-41C1FA5D9D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346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424장 아버지여 나의 맘을(통216)</dc:title>
  <dc:creator>김창운</dc:creator>
  <cp:lastModifiedBy>seongdae</cp:lastModifiedBy>
  <cp:revision>27</cp:revision>
  <dcterms:created xsi:type="dcterms:W3CDTF">2012-08-30T03:18:24Z</dcterms:created>
  <dcterms:modified xsi:type="dcterms:W3CDTF">2020-05-01T07:25:39Z</dcterms:modified>
</cp:coreProperties>
</file>