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5" r:id="rId3"/>
    <p:sldId id="267" r:id="rId4"/>
    <p:sldId id="269" r:id="rId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B31A-52C9-4CE3-B0A4-94672D666C1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649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2C3-551F-4C5C-9AA4-08B84C75A77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037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D733-D263-4C9F-9A59-FFEF4102B5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386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53E0-E841-45ED-BFC3-6B1C821756A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487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29DE-9B8E-443C-AC39-89E3FEEA2EB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75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A53F6-CA21-4CE8-ADF5-77A53BE00A4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6366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001B-09D9-4303-A150-1A5721E3B08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019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919B-0687-4C8B-9856-B0F09DAD22E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845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2CC9-993A-4FFE-98C6-CFBAC46A713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6102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440E-DFAB-46EC-9192-109BDA792CD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50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9F04-FB49-4D3D-95F8-2DEF4F66589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16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6CF5B-CE6F-4A21-BAAD-959C039E48E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07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425장 주님의 뜻을 이루소서(통217)</dc:title>
  <dc:creator>김창운</dc:creator>
  <cp:lastModifiedBy>seongdae</cp:lastModifiedBy>
  <cp:revision>27</cp:revision>
  <dcterms:created xsi:type="dcterms:W3CDTF">2012-08-30T03:18:24Z</dcterms:created>
  <dcterms:modified xsi:type="dcterms:W3CDTF">2020-05-01T07:25:41Z</dcterms:modified>
</cp:coreProperties>
</file>