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6C5A-45D9-4C95-B8DB-C48EA4B75AC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449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859B-B1D2-43A8-A729-0D6203B95CB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486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487C-04DE-4951-BE1B-879650909A3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519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650C-4F65-4166-B567-A31EDBFC477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853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0329-C82A-4C05-81F8-E26EE5EDCA4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915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B1F04-7B9E-4DF6-9B80-B105F7C5AB2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789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B144-536D-41B7-A6BC-DEF5FD5C931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538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1B9E-08A8-4F96-B2C2-08C8EC0F72F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570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8880-C24A-4E4C-A88E-2B070EC585F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1715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C111-52AE-4B50-A30F-8EF62CBB915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101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142F-A2F4-4E89-840F-DA984EFBC58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024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40ACC-E6E0-4B59-B293-5D8D35F58A2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659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427장 맘 가난한 사람(통516)</dc:title>
  <dc:creator>김창운</dc:creator>
  <cp:lastModifiedBy>seongdae</cp:lastModifiedBy>
  <cp:revision>25</cp:revision>
  <dcterms:created xsi:type="dcterms:W3CDTF">2012-08-30T03:18:24Z</dcterms:created>
  <dcterms:modified xsi:type="dcterms:W3CDTF">2020-05-01T07:25:47Z</dcterms:modified>
</cp:coreProperties>
</file>