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C3A3-23F8-4C88-8213-313D3A842D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24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7690-D061-4D9B-B5B1-FB00676C64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5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4981-A0DD-4B69-BE98-0347BF8F41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8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8EB-BCC7-4357-9AC0-1CE42D839D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66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303C-F532-48D4-9863-CB488C6390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9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EA6B-4411-40D4-8CF5-311F1D330E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4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FDF-BC75-402C-86C6-095A50739E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39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853-AFFA-46C7-96A4-639BDFD2C1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6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3819-40B8-4EA8-84CF-C18C5126EA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87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6FB-1EDA-48A0-8505-C973102374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8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0250-9664-43D6-A018-2B2B24CDDF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57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ABF2-7D57-443F-99A6-9BEBF25C25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77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428장 내 영혼에 햇빛 비치니(통488)</dc:title>
  <dc:creator>김창운</dc:creator>
  <cp:lastModifiedBy>seongdae</cp:lastModifiedBy>
  <cp:revision>26</cp:revision>
  <dcterms:created xsi:type="dcterms:W3CDTF">2012-08-30T03:18:24Z</dcterms:created>
  <dcterms:modified xsi:type="dcterms:W3CDTF">2020-05-01T07:25:49Z</dcterms:modified>
</cp:coreProperties>
</file>