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72" r:id="rId5"/>
    <p:sldId id="265" r:id="rId6"/>
    <p:sldId id="270" r:id="rId7"/>
    <p:sldId id="266" r:id="rId8"/>
    <p:sldId id="273" r:id="rId9"/>
    <p:sldId id="267" r:id="rId10"/>
    <p:sldId id="271" r:id="rId11"/>
    <p:sldId id="268" r:id="rId12"/>
    <p:sldId id="274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8CC2-3A42-4F3E-9F58-980CC3E56A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073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31CD-C092-4996-8E43-0310D09797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688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052D-C1CA-4090-8035-3DC6055FFF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167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EEA4-AF0D-4456-9A62-90F2821646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908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D-9922-4A26-8C57-658362A97B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2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EBEC-1668-4E72-8C5A-BE0AF7A5BE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738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7874-C313-4D39-A186-B8494F1AAE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598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8F01-73C5-45C7-9031-13466D1526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29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7342-D16F-4F8B-92D7-B0E669250A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75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43D2-D0CB-4F8F-A73D-856308243F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10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3536-5319-4BB6-BA7F-6FC5CBD370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77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B104-A325-48D9-9960-759AE1438A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604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429장 세상 모든 풍파 너를 흔들어(통489)</dc:title>
  <dc:creator>김창운</dc:creator>
  <cp:lastModifiedBy>seongdae</cp:lastModifiedBy>
  <cp:revision>32</cp:revision>
  <dcterms:created xsi:type="dcterms:W3CDTF">2012-08-30T03:18:24Z</dcterms:created>
  <dcterms:modified xsi:type="dcterms:W3CDTF">2020-05-01T07:25:52Z</dcterms:modified>
</cp:coreProperties>
</file>