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5B98-3C4A-4449-AE4C-EC2EBD86856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003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1DD2-AF6B-44BF-AD3D-313DA9403F5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079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E7E7C-4A46-4B23-8F41-96BB62EFB5D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976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396E-5034-4422-8BE1-B741C20F7F9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540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2A9E-D9B2-49F9-ABE0-AFC1530365C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477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34D4-F51B-480A-9D16-454EB48C9BC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755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ECAA-651B-415C-A8A4-A0A22155A72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277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32F3-E381-472D-951E-66B0A64E69D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906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D845-0BB4-46BE-84E3-07AB12E0B2A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499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E1A8-66B1-4D5A-A773-22513ACD291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365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5D7A-D196-4F69-84A5-6CD1BD6F03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929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2BFD6-7440-48D1-831B-AD87EBADD15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546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430장 주와 같이 길 가는 것(통456)</dc:title>
  <dc:creator>김창운</dc:creator>
  <cp:lastModifiedBy>seongdae</cp:lastModifiedBy>
  <cp:revision>26</cp:revision>
  <dcterms:created xsi:type="dcterms:W3CDTF">2012-08-30T03:18:24Z</dcterms:created>
  <dcterms:modified xsi:type="dcterms:W3CDTF">2020-05-01T07:25:54Z</dcterms:modified>
</cp:coreProperties>
</file>