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A10B-DCC4-4530-9929-36BAC5A214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03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12F3-D421-4C1D-AC77-BE1EE9F15B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757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8A64-4090-4B2E-8132-EAE026A5A6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255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BB4-0E07-4879-AD8C-8047729E69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3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61DA-AB1B-4E4F-BE9F-DF3199F534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76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703B-2A91-4939-855A-8AA0FB2E18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284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FD2F-1FA3-454E-9C15-6426C1E30B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857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51AA-4319-455A-AC6D-BEEBB1E0D6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354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9A0A-4BC4-4742-81EF-0C3DA3436C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088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319-699C-43F1-8010-BF63AA10425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775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C00-B0D9-450D-A7FD-750C1DC13F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643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7ABAE-8A0B-4F25-94F5-9AFFCD1080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669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433장 귀하신 주여 날 붙드사(통490)</dc:title>
  <dc:creator>김창운</dc:creator>
  <cp:lastModifiedBy>seongdae</cp:lastModifiedBy>
  <cp:revision>26</cp:revision>
  <dcterms:created xsi:type="dcterms:W3CDTF">2012-08-30T03:18:24Z</dcterms:created>
  <dcterms:modified xsi:type="dcterms:W3CDTF">2020-05-01T07:26:01Z</dcterms:modified>
</cp:coreProperties>
</file>