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2E86-C756-4107-87B3-ED89162663E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958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3D59-A1E5-429F-B69E-94C1403956F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768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778F-DCB5-47ED-B4EE-D43E99B0115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754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A128-3701-4CE7-9D3D-E2EEE4671CF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183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A941-2F3F-4F8C-955F-7D165F8A3EB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711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914B-2C16-41AC-B2B7-251A1ACB2E2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478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1F6D-40FE-4978-B8A3-222F3C15055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894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4D54-538A-4CD1-9AD0-0F66B3D08B3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408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8EBD-8E3A-498E-870E-8435DCC7621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28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B8A4-4746-4890-BDDD-DF3E5532E15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857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233D-842E-4410-A4D9-043CDB50BCE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316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05871-4A5B-47DE-92B3-7C31BA277B1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6119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434장 귀하신 친구 내게 계시니(통491)</dc:title>
  <dc:creator>김창운</dc:creator>
  <cp:lastModifiedBy>seongdae</cp:lastModifiedBy>
  <cp:revision>30</cp:revision>
  <dcterms:created xsi:type="dcterms:W3CDTF">2012-08-30T03:18:24Z</dcterms:created>
  <dcterms:modified xsi:type="dcterms:W3CDTF">2020-05-01T07:26:03Z</dcterms:modified>
</cp:coreProperties>
</file>