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A2F0-3CC2-4E25-B19C-05611A3B93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4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4BAB-BB7C-4331-953A-4CC2CE1B3E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56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0726-8F6B-445F-9097-AA6F7C2D91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7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9580-0C6D-4ABF-A478-10BBF90FED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70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6F79-119F-4BB1-8A92-90024A8613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860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C7F0-7877-4392-B22F-154880BDD6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8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3CBE-701D-4074-A685-BD2F83E7F3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60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5B36-2222-45EF-9D49-AC4335F683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58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E495-F06F-4176-8183-3E7DEB06D8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55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8CF3-7F02-40BE-A13B-48E841C49E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545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662-0C5C-4F2F-A189-BFF10B3CC3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4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FFD4-7F9C-467A-A03C-4AF3DFEBCC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36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435장 나의 영원하신 기업(통492)</dc:title>
  <dc:creator>김창운</dc:creator>
  <cp:lastModifiedBy>seongdae</cp:lastModifiedBy>
  <cp:revision>30</cp:revision>
  <dcterms:created xsi:type="dcterms:W3CDTF">2012-08-30T03:18:24Z</dcterms:created>
  <dcterms:modified xsi:type="dcterms:W3CDTF">2020-05-01T07:26:06Z</dcterms:modified>
</cp:coreProperties>
</file>