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5567-ADF9-4A91-A895-8123EAFDD1A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729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746B-704F-428F-8CB2-5F37674403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45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156A3-4112-4BCC-B159-85DA240494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055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0377-2307-4445-9527-B5D7B92B18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556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E880-A24E-4597-AE2E-9F595BECFB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672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404B-B993-4A3F-8C2E-CF26CF1CB0A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821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72AB-82AD-45E7-A50D-28E978248A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446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8FFF-9E0C-4B79-978C-B991F53FF99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630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1D5C-6E7A-4707-8ED0-A9729D9C717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697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3543-8316-4ADC-98AC-E4711AE8C1E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52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988D-E592-4B2D-8C3B-53B8A1062B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831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ACAC-9B17-48D5-9972-0B6727EAD6C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162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436장 나 이제 주님의 새 생명 얻은 몸(통493)</dc:title>
  <dc:creator>김창운</dc:creator>
  <cp:lastModifiedBy>seongdae</cp:lastModifiedBy>
  <cp:revision>30</cp:revision>
  <dcterms:created xsi:type="dcterms:W3CDTF">2012-08-30T03:18:24Z</dcterms:created>
  <dcterms:modified xsi:type="dcterms:W3CDTF">2020-05-01T07:26:08Z</dcterms:modified>
</cp:coreProperties>
</file>