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B8F2-8D68-4A37-AA05-DA33B6D48D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8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4AEB-742E-4DF7-82F2-7DDF4243E9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117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27D6-D2B1-4E2A-A9A7-0131213729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828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4F32-0ADA-4251-8329-250DD624EE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38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5DC7-C463-43F1-ACA0-0CFCA436D2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54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6335-4441-4AA8-92BD-925876FFBE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21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F0D5-01F7-4DFC-803E-CC540861BB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678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6912-BE7E-470C-B022-1A87B602426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48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E50C-B3F3-4CD3-946D-1453735BA9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525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BD01-23FA-4DD4-9BDD-103688F54F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68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0572-831F-4A98-A561-221869C5F9E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19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0AB7-D060-4BD3-A469-B0B5B2B0552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941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439장 십자가로 가까이(통496)</dc:title>
  <dc:creator>김창운</dc:creator>
  <cp:lastModifiedBy>seongdae</cp:lastModifiedBy>
  <cp:revision>26</cp:revision>
  <dcterms:created xsi:type="dcterms:W3CDTF">2012-08-30T03:18:24Z</dcterms:created>
  <dcterms:modified xsi:type="dcterms:W3CDTF">2020-05-01T07:26:15Z</dcterms:modified>
</cp:coreProperties>
</file>