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3" r:id="rId4"/>
    <p:sldId id="265" r:id="rId5"/>
    <p:sldId id="266" r:id="rId6"/>
    <p:sldId id="274" r:id="rId7"/>
    <p:sldId id="267" r:id="rId8"/>
    <p:sldId id="268" r:id="rId9"/>
    <p:sldId id="275" r:id="rId10"/>
    <p:sldId id="269" r:id="rId11"/>
    <p:sldId id="270" r:id="rId12"/>
    <p:sldId id="276" r:id="rId13"/>
    <p:sldId id="271" r:id="rId14"/>
    <p:sldId id="272" r:id="rId15"/>
    <p:sldId id="277" r:id="rId1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D815-F63A-4920-8FF3-9B17CF5419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2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40EF-A117-4555-AB7D-1DE04F6642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08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DE41-923E-459E-9E48-A43DC01FAF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60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BE29-FD3B-4038-8A8F-63BBC8BD98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93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9431-D561-42DF-858E-12A64D3969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5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EE10-B6CA-4E44-92E5-9F2CA3BEFB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833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F91-892E-412B-AEA6-FEBDE50093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5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1420-BEA2-4902-8E85-34493E5822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7F18-F294-4C20-8D6C-1CFB2D1BB1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730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453A-60B4-4B79-9025-F3D4823C41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628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255-713F-4BDF-9544-388EA419C6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1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2F08-8EDE-4BC6-9DD5-422C79FD2C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64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441장 은혜 구한 내게 은혜의 주님(통498)</dc:title>
  <dc:creator>김창운</dc:creator>
  <cp:lastModifiedBy>seongdae</cp:lastModifiedBy>
  <cp:revision>25</cp:revision>
  <dcterms:created xsi:type="dcterms:W3CDTF">2012-08-30T03:18:24Z</dcterms:created>
  <dcterms:modified xsi:type="dcterms:W3CDTF">2020-05-01T07:26:20Z</dcterms:modified>
</cp:coreProperties>
</file>