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A76-1FF6-4484-A9A5-E3102F72E2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23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3214-000A-4AA2-A54A-A6D1C553DB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47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49E-7AD5-49BB-9CCE-E391221788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850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BEC-30BE-44D0-91A1-B6DADDF504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4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EE5-EAB9-4A61-8CEA-CE34B04A78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700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CD1-3D93-4C38-9FE3-FAE7B18FA2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35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A48C-08D6-408C-AA98-9BBEDA2FE8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14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CD1A-387C-42BE-862A-280AB38C1C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768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8401-37E9-455E-950E-6FE21F408E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76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D4A6-7B51-40EA-9AE1-9C20F6353A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4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04F0-F2B5-4CB8-B2CC-EA7C2E4A6C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805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A20A-B1C5-4268-AE32-4719C4772C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0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442장 저 장미꽃 위에 이슬(통499)</dc:title>
  <dc:creator>김창운</dc:creator>
  <cp:lastModifiedBy>seongdae</cp:lastModifiedBy>
  <cp:revision>30</cp:revision>
  <dcterms:created xsi:type="dcterms:W3CDTF">2012-08-30T03:18:24Z</dcterms:created>
  <dcterms:modified xsi:type="dcterms:W3CDTF">2020-05-01T07:26:23Z</dcterms:modified>
</cp:coreProperties>
</file>