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BAE-EB30-4E91-8A33-1E4665E413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8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82E5-25DA-48FF-907B-B5A1402AB7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1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3E-83BF-48AB-972D-C84BAAF2F0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94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42D9-227E-4F48-B1B0-256C09072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22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B28D-F016-4DB5-8B2B-F9ACB78218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67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CBC2-4C5F-4A76-84DE-55F73B2B2E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7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A578-D92F-44BB-8200-06C9F40685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800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669C-527F-46F4-ABCA-68FC776D4F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51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57C5-F3A2-4011-ACC0-C0EA18A21C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1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1769-ED4F-4575-9B4D-9417E45695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99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68B6-CDE0-4406-8AA5-2D821C2F6C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18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F10E-3459-46D4-85D1-8809FF7B7C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486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444장 겟세마네동산에서</dc:title>
  <dc:creator>김창운</dc:creator>
  <cp:lastModifiedBy>seongdae</cp:lastModifiedBy>
  <cp:revision>25</cp:revision>
  <dcterms:created xsi:type="dcterms:W3CDTF">2012-08-30T03:18:24Z</dcterms:created>
  <dcterms:modified xsi:type="dcterms:W3CDTF">2020-05-01T07:26:27Z</dcterms:modified>
</cp:coreProperties>
</file>