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  <p:sldId id="271" r:id="rId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DB72-7311-4913-B7A3-B1C3213C9AE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565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93D5-483B-47B7-8907-D87B2543AEE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732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E454-21A0-4DCC-A013-C782BA3ABC4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668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796A-15C7-483B-A610-47F605F8653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606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56A2-4712-4E18-9948-DA954664D97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829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C6-D9CB-45A9-8588-A6F2E6695D8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00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5DD7-AC73-436E-AFE2-3729086A6B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514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5CA4-390D-49CF-BD36-143F0ABB2F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028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540B-3711-4904-A6F2-C068B10428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071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E2EA-C0F4-48DF-A644-40A913C168B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880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B75-2F5D-4AAF-8E2B-AAC1F391907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923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2E0F9-6453-4296-9A1D-F5C624A0FE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87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450장 내 평생 소원 이것뿐(통376)</dc:title>
  <dc:creator>김창운</dc:creator>
  <cp:lastModifiedBy>seongdae</cp:lastModifiedBy>
  <cp:revision>28</cp:revision>
  <dcterms:created xsi:type="dcterms:W3CDTF">2012-08-30T03:18:24Z</dcterms:created>
  <dcterms:modified xsi:type="dcterms:W3CDTF">2020-05-01T07:26:41Z</dcterms:modified>
</cp:coreProperties>
</file>