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66" r:id="rId6"/>
    <p:sldId id="270" r:id="rId7"/>
    <p:sldId id="267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703E-6DE3-4723-A41D-9F7FC9F0A6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033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6285-CFDD-4CF1-96A9-5F122D7C6B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AE5-B56F-4292-8499-69A653F4FF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3920-45AA-4E06-B1A0-3A40D5FBC6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55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CC9B-2EA9-4031-9A29-72F91C88EE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61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65A-BCCB-424E-BBCF-67321A8ED4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141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98FF-E400-420E-813F-292ADE5B55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641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6CFC-A8AE-437D-B8CF-81D38A06CB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97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9EA1-59EB-4582-9FEB-D52C461481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17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918A-C80B-4EF0-9D66-6FFE4013F4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175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A3FE-02BD-4D81-8A51-55F0C0494F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9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9A0C-5E9D-46ED-9375-AECDBB0760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452장 내 모든 소원 기도의 제목(통505)</dc:title>
  <dc:creator>김창운</dc:creator>
  <cp:lastModifiedBy>seongdae</cp:lastModifiedBy>
  <cp:revision>32</cp:revision>
  <dcterms:created xsi:type="dcterms:W3CDTF">2012-08-30T03:18:24Z</dcterms:created>
  <dcterms:modified xsi:type="dcterms:W3CDTF">2020-05-01T07:26:46Z</dcterms:modified>
</cp:coreProperties>
</file>