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43743-C018-4B63-BEB3-1C205086384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3188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E3ED-799C-4523-839E-0DAA859119E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4774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F6CC-DC76-4D31-8A9A-8C0B4059C3E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0177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53DAE-18F6-4550-806D-B3B3EC83329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8343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A109-985E-4DEA-9092-1A146A900BB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6552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12F9-7E2C-45F3-9944-E50A05B95A5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86296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59ED-A04D-4312-A15F-FE3ADCE61D5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32515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86F1-9018-4454-9769-92C0CBAF118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215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BB0D-EBC8-4683-A32D-58FB9140679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3809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7F758-40E4-4E82-B14E-2CD24E9B528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2431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1BB4-A22B-4AE6-B236-6C4C05A9A65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215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E7AE7-1462-44E9-A71B-9973F7C6607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692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328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453장 예수 더 알기 원하네(통506)</dc:title>
  <dc:creator>김창운</dc:creator>
  <cp:lastModifiedBy>seongdae</cp:lastModifiedBy>
  <cp:revision>26</cp:revision>
  <dcterms:created xsi:type="dcterms:W3CDTF">2012-08-30T03:18:24Z</dcterms:created>
  <dcterms:modified xsi:type="dcterms:W3CDTF">2020-05-01T07:26:48Z</dcterms:modified>
</cp:coreProperties>
</file>