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1" r:id="rId4"/>
    <p:sldId id="265" r:id="rId5"/>
    <p:sldId id="273" r:id="rId6"/>
    <p:sldId id="266" r:id="rId7"/>
    <p:sldId id="267" r:id="rId8"/>
    <p:sldId id="275" r:id="rId9"/>
    <p:sldId id="276" r:id="rId10"/>
    <p:sldId id="269" r:id="rId11"/>
    <p:sldId id="277" r:id="rId12"/>
    <p:sldId id="270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892A-E73E-4AD1-9D38-04BFA252C02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630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CCCF-C02A-4C96-B77E-EF983B414B8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410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2713-E69C-4973-9449-FCE9AC4BB96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890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560F-FA6C-4BDB-8905-930B1CA83BA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827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F470-5ED8-4CE7-9800-8BDAE66EAC5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166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58F9-90E7-46F4-A57E-F45E85F133D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471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63F7-DCF4-48D0-BC4F-5D0CA8AA5D3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393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E7B1-1FA5-4B74-9656-97D7F77FD86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551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3FD9-491F-47C6-92C9-DE688B0FD50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117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84-992F-4863-995E-FDAA9CE0FCC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919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31AD-63A8-4E9B-BA73-042029A2372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329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64464-6417-46A0-ACB7-AEBA687D134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239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455장 주님의 마음을 본받는 자(통507)</dc:title>
  <dc:creator>김창운</dc:creator>
  <cp:lastModifiedBy>seongdae</cp:lastModifiedBy>
  <cp:revision>31</cp:revision>
  <dcterms:created xsi:type="dcterms:W3CDTF">2012-08-30T03:18:24Z</dcterms:created>
  <dcterms:modified xsi:type="dcterms:W3CDTF">2020-05-01T07:26:53Z</dcterms:modified>
</cp:coreProperties>
</file>