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0DAF-92A7-4B92-8318-D8D87ED2146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68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26B-E9DF-468F-BA8C-B34CAAA0001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98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5EC0-A023-479D-82AD-F075F2938F2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126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EBFC-5045-4D55-BD8B-E44088F523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504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B4FA-093F-4BB9-8698-A839A049CD5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288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6464-51EA-4E5C-82F8-A570256F45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237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741E-F6AE-4D23-A200-40F71385B7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514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798-4CE7-4A87-8A6D-BC04C67DDEB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378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CDC5-B90A-488A-A6EB-2D8D0AD7B9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789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98EF-6E0B-4308-9B4E-321D6458168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435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5E51-8F18-4D82-9D52-4781E3C964F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149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14E8-9180-4D6E-AF02-B50058DBE9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403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462장 생명 진리 은혜 되신(통517)</dc:title>
  <dc:creator>김창운</dc:creator>
  <cp:lastModifiedBy>seongdae</cp:lastModifiedBy>
  <cp:revision>26</cp:revision>
  <dcterms:created xsi:type="dcterms:W3CDTF">2012-08-30T03:18:24Z</dcterms:created>
  <dcterms:modified xsi:type="dcterms:W3CDTF">2020-05-01T07:27:09Z</dcterms:modified>
</cp:coreProperties>
</file>