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31E7-9A28-452A-BC64-B3974CA9DA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0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F847-F812-44C7-845C-709B309469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66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E7E5-B6D4-4AE3-86DA-499E13E50A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7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DCE7-4BA1-47F2-ADCB-67EF2BE177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D75C-3479-4E5C-BDEF-28F9608181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8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A2C2-231C-4116-9A95-6800F6B22F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9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479D-2BF4-43BD-9513-7C55C62F1A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4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589C-B9CC-47A9-8945-84CE0D100D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7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75CD-B857-4092-9E31-746721AF13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2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77FF-A3AC-4729-B8E4-FB204C6075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09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255-8D21-400C-8849-FA5DD8AE76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47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E6F5-D08A-4B79-9DD3-8396E5C6CB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0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463장 신자 되기 원합니다.(통518)</dc:title>
  <dc:creator>김창운</dc:creator>
  <cp:lastModifiedBy>seongdae</cp:lastModifiedBy>
  <cp:revision>26</cp:revision>
  <dcterms:created xsi:type="dcterms:W3CDTF">2012-08-30T03:18:24Z</dcterms:created>
  <dcterms:modified xsi:type="dcterms:W3CDTF">2020-05-01T07:27:12Z</dcterms:modified>
</cp:coreProperties>
</file>