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470C7-721D-48EE-B008-C120168DC1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9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4AC02-18CA-455E-8ED0-2656D79BC7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85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EDF9E-3BAA-4F4A-BEA2-AF05555195D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205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AB22-9369-4866-886A-9F71D108007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055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FE88-0A04-4610-81E4-9600542EA9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152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A6F85-A8BC-4975-9D91-7126A7D39E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04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25F65-BCD8-4DE1-805B-01741D699E0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07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6476-C4B4-4508-A76C-768796962D9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584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8271-D2A6-4493-8FD3-C2B150B2A4F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78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DD21-ACBC-40F6-9DBA-CB5381B0EA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72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37E0-5760-41BC-8332-80E057B70A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22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7BD1-3EFB-4CB4-BB95-874B932751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355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465장 주 믿는 나 남 위해(통523)</dc:title>
  <dc:creator>김창운</dc:creator>
  <cp:lastModifiedBy>seongdae</cp:lastModifiedBy>
  <cp:revision>30</cp:revision>
  <dcterms:created xsi:type="dcterms:W3CDTF">2012-08-30T03:18:24Z</dcterms:created>
  <dcterms:modified xsi:type="dcterms:W3CDTF">2020-05-01T07:27:16Z</dcterms:modified>
</cp:coreProperties>
</file>