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65" r:id="rId4"/>
    <p:sldId id="267" r:id="rId5"/>
    <p:sldId id="269" r:id="rId6"/>
    <p:sldId id="271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F0D-78C0-4F2C-B268-5574691FD6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29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1117-9754-4E32-A6CF-78667759B3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53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AD66-BDB5-4F7D-BE14-D70CB56BF5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28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2DD-FDA6-4060-8235-9EBBD78944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6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74AD4-9C7E-484F-8E6C-7C9D4D15E1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05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0F53-82A9-4BB2-B4F7-63A753A7B3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55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359-92E2-4A63-B998-AE8A7878D8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8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9BAE-5DFE-4C73-ADD3-93B805F2B5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4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6EB-77CC-4CCD-AA99-DAC66C5A83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98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64CE-CBCC-46FD-86DE-F5CEF09087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54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1437-CF2C-4A24-B409-C5F79C969E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92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8C74-FEBE-46AA-8A27-0FF56DE704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2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466장 죽기까지 사랑하신 주</dc:title>
  <dc:creator>김창운</dc:creator>
  <cp:lastModifiedBy>seongdae</cp:lastModifiedBy>
  <cp:revision>29</cp:revision>
  <dcterms:created xsi:type="dcterms:W3CDTF">2012-08-30T03:18:24Z</dcterms:created>
  <dcterms:modified xsi:type="dcterms:W3CDTF">2020-05-01T07:27:18Z</dcterms:modified>
</cp:coreProperties>
</file>