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CF44-C009-425C-86FD-16F93C469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7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7C11F-58A2-4D56-B71D-88349A9621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3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30041-E355-4176-8C6F-8BD859A42E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BE3BA-4AA9-4974-AC1D-0113DF695D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124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A78E-E3DA-4B68-9F8F-9A5B75E0E5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1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BCDE6-D5D5-4510-AF3E-342FE1C2CB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4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1AA06-BD66-4577-AAFD-4E37B16367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96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6C41-4F8A-4F65-A822-91B332C01C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9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2393-A5FA-4895-82DB-B16F8C31242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13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C76A-A3C1-4A88-85ED-5810F8B743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436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11BC-1D18-46B0-A082-29CB565569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2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D6FE-C6EF-459E-BB0D-EB81B55A47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541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467장 높으신주께서낮아지심은</dc:title>
  <dc:creator>김창운</dc:creator>
  <cp:lastModifiedBy>seongdae</cp:lastModifiedBy>
  <cp:revision>32</cp:revision>
  <dcterms:created xsi:type="dcterms:W3CDTF">2012-08-30T03:18:24Z</dcterms:created>
  <dcterms:modified xsi:type="dcterms:W3CDTF">2020-05-01T07:27:20Z</dcterms:modified>
</cp:coreProperties>
</file>