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1B14-30FD-4541-BC49-E916A5F520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59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AD0E-B12E-4632-ABA5-93EFE684FC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414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4731-144F-42F0-A758-70BDC17550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73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C1-D892-4921-A14B-779B4207DA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34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C22-A319-4E05-848C-6B6C66E95B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78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673B-C2B7-4197-839A-9921668C04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2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7C74-51D1-4211-87BB-3D9996C8FB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6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6AD5-DEA5-4F68-A483-3844873C62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45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48D-630E-46D4-9F37-02E276C02E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52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09F5-003D-423C-956B-BA51666EF3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1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C2EB-0166-4100-B2D6-D9F03DA49C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964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468B-7BA1-4A71-8EC0-C2E6F102E3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46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471장 주여 나의 병든 몸을(통528)</dc:title>
  <dc:creator>김창운</dc:creator>
  <cp:lastModifiedBy>seongdae</cp:lastModifiedBy>
  <cp:revision>26</cp:revision>
  <dcterms:created xsi:type="dcterms:W3CDTF">2012-08-30T03:18:24Z</dcterms:created>
  <dcterms:modified xsi:type="dcterms:W3CDTF">2020-05-01T07:27:29Z</dcterms:modified>
</cp:coreProperties>
</file>