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0FCF-B0CF-4526-8460-2632F43DE0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46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D80-2564-460D-9778-EF39172564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5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F7BF-FC0A-40F6-8D1A-FF5337E86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2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23B4-3FCE-4795-8C3D-23254D38A7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6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B390-C951-4B3D-B015-C7BE539F3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5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91C3-6985-4620-9986-D8FECFECC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3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689-950F-4E88-82AA-58E2733FF5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1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4B37-FF97-48EA-B1CA-DB2693578C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8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D78C-BAF9-44A0-B585-1E02024509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65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5D8-4398-4EBB-9CF5-0A57E99890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5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39C1-B817-418E-9DA3-AC0DDA5004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48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2550-D2E8-4893-A7CF-91EF0A0C84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9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473장 괴로움과고통을</dc:title>
  <dc:creator>김창운</dc:creator>
  <cp:lastModifiedBy>seongdae</cp:lastModifiedBy>
  <cp:revision>30</cp:revision>
  <dcterms:created xsi:type="dcterms:W3CDTF">2012-08-30T03:18:24Z</dcterms:created>
  <dcterms:modified xsi:type="dcterms:W3CDTF">2020-05-01T07:27:34Z</dcterms:modified>
</cp:coreProperties>
</file>