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BA15-CDB6-442A-9038-14DB47F5FE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6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13F5-CCE9-44E5-A120-5DCF345D13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14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55A-B5F6-429C-8282-3A6993945F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034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C75F-AC85-40F3-A999-D875877CE6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9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640A-7A61-4129-9C8A-B73D2F8F77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2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B257-EB34-4841-A5B7-74750E893E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66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0D0C-8D68-4CCE-9DAE-35461EF505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32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3890-297B-4E7E-8613-94E373758B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6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8C02-8780-4CC9-A330-0361AC698E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7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A908-1C98-4276-B60F-926905CDE7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EAB3-07C8-4166-A0FF-1E60AFD45A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37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F6D2-601B-47CD-804E-4FB78971BE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08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474장 의원되신예수님의</dc:title>
  <dc:creator>김창운</dc:creator>
  <cp:lastModifiedBy>seongdae</cp:lastModifiedBy>
  <cp:revision>30</cp:revision>
  <dcterms:created xsi:type="dcterms:W3CDTF">2012-08-30T03:18:24Z</dcterms:created>
  <dcterms:modified xsi:type="dcterms:W3CDTF">2020-05-01T07:27:36Z</dcterms:modified>
</cp:coreProperties>
</file>