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77DA-3CA9-440E-A714-313D592B80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93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E7835-5C35-41D6-AE8E-1A85228901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74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3758-5C93-4A03-AB01-F15A3FD43F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0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9EA-810D-416C-AB22-A6B2D0BEA0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97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B7C6-4664-45E1-BF09-5BE8B48274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18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9316-13EE-4259-A2AD-A546D3F9B1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18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D33F-F572-41FE-A3F5-45D4717DF0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19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E14B-7C92-4474-BAE8-3DC1FCF86F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75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1A4-A441-49CF-A11A-35605CE39D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98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1E2B-ED6C-4E04-9C6E-F10FBDBCBA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3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80F6-8BD5-4623-9AE8-0F0BFE2C74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2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44C8-B6BD-438E-8913-A8E6BCBC2A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68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476장 꽃이피고새가우는</dc:title>
  <dc:creator>김창운</dc:creator>
  <cp:lastModifiedBy>seongdae</cp:lastModifiedBy>
  <cp:revision>26</cp:revision>
  <dcterms:created xsi:type="dcterms:W3CDTF">2012-08-30T03:18:24Z</dcterms:created>
  <dcterms:modified xsi:type="dcterms:W3CDTF">2020-05-01T07:27:41Z</dcterms:modified>
</cp:coreProperties>
</file>