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EF43-6134-4524-B080-1081AE787D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9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A10B-9AB7-408B-84CF-EB3E779D5D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C863-35B3-40CB-871E-52D55DD9EB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53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3B72-0CCE-4B14-ABDF-9D725633AB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73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BF397-0413-4501-A68C-6B45125BE2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6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2FEA-A6B8-442E-BCF2-64EE05DA6E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3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0581-7063-4532-80E8-6ADC819BBC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5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2AA8-17A1-40D2-885D-9713F8143C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1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4939-CD34-4BEB-B2BF-67A836C6C7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89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A89C-B3CB-4F05-B01F-4F6B8C48C8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65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B25-15CC-4708-99C9-750C333FEF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80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45F8-37C2-4C57-9A3F-900B8E6503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91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478장 참 아름다워라(통78)</dc:title>
  <dc:creator>김창운</dc:creator>
  <cp:lastModifiedBy>seongdae</cp:lastModifiedBy>
  <cp:revision>30</cp:revision>
  <dcterms:created xsi:type="dcterms:W3CDTF">2012-08-30T03:18:24Z</dcterms:created>
  <dcterms:modified xsi:type="dcterms:W3CDTF">2020-05-01T07:27:45Z</dcterms:modified>
</cp:coreProperties>
</file>