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20E9-C584-4DB3-B700-34DE3B66D36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028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E197-41E4-4D07-AFFA-BBFD5F39907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708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DC2A-9822-4688-8075-B07E758D31E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742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4D56-1897-4CAB-AB64-49AA951C7F4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208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DC50-4E6E-4ED6-A434-F1AEEE270EE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083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71E6-98BF-46F7-BD17-312BFB5B51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610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F824-E701-46B4-AB89-40ACA932EAF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481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C3C9-E3E0-44A9-A44F-358C45DD8E9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219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3162-F7B2-491F-BEF1-7E928E29B42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756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568F-7CB8-4178-A519-E2C0DC4548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824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BF85-7F39-45EE-8A5A-1F04A4A647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49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9B866-EA4A-4A63-B8B9-846E0A30E11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92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481장 때 저물어서 날이  어두니(통531)</dc:title>
  <dc:creator>김창운</dc:creator>
  <cp:lastModifiedBy>seongdae</cp:lastModifiedBy>
  <cp:revision>26</cp:revision>
  <dcterms:created xsi:type="dcterms:W3CDTF">2012-08-30T03:18:24Z</dcterms:created>
  <dcterms:modified xsi:type="dcterms:W3CDTF">2020-05-01T07:27:51Z</dcterms:modified>
</cp:coreProperties>
</file>