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2" r:id="rId4"/>
    <p:sldId id="269" r:id="rId5"/>
    <p:sldId id="265" r:id="rId6"/>
    <p:sldId id="273" r:id="rId7"/>
    <p:sldId id="270" r:id="rId8"/>
    <p:sldId id="266" r:id="rId9"/>
    <p:sldId id="267" r:id="rId10"/>
    <p:sldId id="271" r:id="rId11"/>
    <p:sldId id="274" r:id="rId12"/>
    <p:sldId id="268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B57C-1437-45D7-9A33-EF309B942B5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0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9A5D-226D-40BB-9B3A-BD3597BDB4E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6754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F946-E2DF-44DA-930A-5E382EE2755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113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1856-A3CC-47C7-9029-1DE30CADB8A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348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493B-FE4F-4755-8CAF-C5DF32ACA0B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648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D96C2-EC4D-4FBD-9F51-71C86D402DA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649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152F-D956-403F-A78F-C58C7801F2F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382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A550-41DE-4CF8-A0EA-480E70F55AA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191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8AD8-042C-403D-A4DD-82148F54419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04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ACFB-4BBD-494A-B86D-23717C6BF77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477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A747-A172-4EDD-91F6-F1665C58D8B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180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4816F-CD08-44E3-B5EE-45660CCC258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778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482장 참 즐거운 노래를(통49)</dc:title>
  <dc:creator>김창운</dc:creator>
  <cp:lastModifiedBy>seongdae</cp:lastModifiedBy>
  <cp:revision>32</cp:revision>
  <dcterms:created xsi:type="dcterms:W3CDTF">2012-08-30T03:18:24Z</dcterms:created>
  <dcterms:modified xsi:type="dcterms:W3CDTF">2020-05-01T07:27:54Z</dcterms:modified>
</cp:coreProperties>
</file>