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4F32-205D-4F1F-9E47-FEE2B07779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9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D627-7266-4A8E-AB35-CEB3DB79F8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1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C8CF-CEBD-4272-AE11-F0FAE0CF5C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62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CFB-A4DC-4B31-83B6-6ECFCA9B2F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31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8A1-62E8-410E-8EE8-09CDC73840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1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493B-1F2C-49FF-AA71-7B3C9914A6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761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19C9-E6B2-4428-AB20-34F578C0DE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77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83A4-9082-4AA9-A55A-C79FD403C3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3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EDA2-84A7-4599-A161-161032E29B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18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5F5A-E1F6-40C6-8620-3FD8B2754D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1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DAB-B7F7-4D06-AD0F-C4ED480055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46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BF8C-58E4-408A-ABBB-A0C335D1B6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8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483장 구름 같은 이 세상(통532)</dc:title>
  <dc:creator>김창운</dc:creator>
  <cp:lastModifiedBy>seongdae</cp:lastModifiedBy>
  <cp:revision>32</cp:revision>
  <dcterms:created xsi:type="dcterms:W3CDTF">2012-08-30T03:18:24Z</dcterms:created>
  <dcterms:modified xsi:type="dcterms:W3CDTF">2020-05-01T07:27:56Z</dcterms:modified>
</cp:coreProperties>
</file>