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63F0-6CE6-439D-876A-FFF2F47A81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5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8F2D-2061-4D9E-817F-2FDC67F2EE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9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DD9-A0E5-457A-8403-A87D25D60D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99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B87F-F810-4E40-9368-E03505A73A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1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95F7-463B-41A5-AE10-ABCB12FCC8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15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BF94-1F31-4190-BCCB-D852551E89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723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F44-E85B-4676-9D82-9ED9B58E05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3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4FB6-11E3-4971-8E24-0BE2A0095C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903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F28-994C-4735-802E-0902DA5E9B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93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9B1-C4DB-458F-A3C2-F41469D2A7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49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732-633B-4C74-9D0A-EAEFA12DCF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3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7F23-D686-41E8-A56A-D31EF1E494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70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484장 내 맘의 주여 소망 되소서(통533)</dc:title>
  <dc:creator>김창운</dc:creator>
  <cp:lastModifiedBy>seongdae</cp:lastModifiedBy>
  <cp:revision>26</cp:revision>
  <dcterms:created xsi:type="dcterms:W3CDTF">2012-08-30T03:18:24Z</dcterms:created>
  <dcterms:modified xsi:type="dcterms:W3CDTF">2020-05-01T07:27:59Z</dcterms:modified>
</cp:coreProperties>
</file>