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3" autoAdjust="0"/>
    <p:restoredTop sz="94660"/>
  </p:normalViewPr>
  <p:slideViewPr>
    <p:cSldViewPr>
      <p:cViewPr varScale="1">
        <p:scale>
          <a:sx n="70" d="100"/>
          <a:sy n="70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1CFB-C914-4668-86CD-C73A9B897D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2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EC8-E84B-42F5-B080-6D4EB0C2A4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3709-EC19-4D01-90A3-FD77019805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4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132F-137E-45D3-B451-B943921D14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36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13-F6CB-456A-A0FA-A76DF7612B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6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6BCE-CAA6-426B-A17A-F740BF269F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F75B-EBAE-49FD-9143-4BC92D301D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4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CF7-684F-4627-9F58-3F28EF5303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057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3EB9-A926-49E1-9582-0CCFA95943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00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46CD-ABC0-47E3-8137-589B2BD5F7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74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2BF-63BF-4220-B141-5C845EDB8E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8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6860-D310-464F-94D8-E1CAFD9F10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2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490장 주여 지난 밤 내꿈에(통542)</dc:title>
  <dc:creator>김창운</dc:creator>
  <cp:lastModifiedBy>seongdae</cp:lastModifiedBy>
  <cp:revision>32</cp:revision>
  <dcterms:created xsi:type="dcterms:W3CDTF">2012-08-30T03:18:24Z</dcterms:created>
  <dcterms:modified xsi:type="dcterms:W3CDTF">2020-05-01T07:28:14Z</dcterms:modified>
</cp:coreProperties>
</file>