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AB62-E283-4A60-AA6D-D3F1F0EB40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903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E47E-9AA9-4B6E-9792-07F1995779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678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A7FF-7BFD-47EF-9A29-84BB09C9910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62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5E58-8D74-4381-8EF2-A286445727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217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E0FE-0B0E-473B-AEAA-DBBE32CEC7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014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84D-D52C-437D-92ED-9020E94CBB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10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F8BE-A79B-4E51-8627-DC738A5F63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15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B3A7-F27F-4349-84E9-E68208BB45A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66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D8B4-24E0-40BC-897E-E88627453E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190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D131-F04B-4544-BC65-9985DC7778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433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11F-0387-45A0-8DA1-77F677C1D8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1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E0789-7B19-4413-82E1-4AF977AEB3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93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497장 주 예수 넓은 사랑(통274)</dc:title>
  <dc:creator>김창운</dc:creator>
  <cp:lastModifiedBy>seongdae</cp:lastModifiedBy>
  <cp:revision>33</cp:revision>
  <dcterms:created xsi:type="dcterms:W3CDTF">2012-08-30T03:18:24Z</dcterms:created>
  <dcterms:modified xsi:type="dcterms:W3CDTF">2020-05-01T07:28:31Z</dcterms:modified>
</cp:coreProperties>
</file>