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5F74-5517-41FA-AE51-EE87F71367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6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EDF5-745C-46C8-8C96-8B175171C2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8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AA5C-11FE-42C0-AE09-2975E5F951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CAF1-EB98-46B5-83E2-18A72545F9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9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4D24-FF5A-4B16-843A-D3902D720B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66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5F1F-C2E1-44DA-8B85-7F07608D10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4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C855-6B57-45FD-9C61-C9D5EAB498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90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853-1186-4927-83D1-ED8DE0DEEF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BD6-33DB-440D-8BB1-7AB19B9B1E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7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92F3-FF1C-4F3F-9E19-44A00BDF9F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1D05-952D-4206-A280-9BF9BC792F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4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C77F-5806-446B-B3C3-D6563612F7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5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498장 저 죽어가는 자 다 구원하고(통275)</dc:title>
  <dc:creator>김창운</dc:creator>
  <cp:lastModifiedBy>seongdae</cp:lastModifiedBy>
  <cp:revision>32</cp:revision>
  <dcterms:created xsi:type="dcterms:W3CDTF">2012-08-30T03:18:24Z</dcterms:created>
  <dcterms:modified xsi:type="dcterms:W3CDTF">2020-05-01T07:28:33Z</dcterms:modified>
</cp:coreProperties>
</file>