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7FB6-00DF-4EE0-B381-BB82526A72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73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8F7-3B18-4D67-A96D-3E695084DB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8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C554-1739-43D8-8E41-E64BFD83D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76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EA32-84CE-443B-869B-D5F071DC91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2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9678-FC61-45B6-B2AB-8C8D70A4B9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1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9FF1-8FB7-4994-B886-85FE3F3A90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8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DC76-04A6-45E1-8310-C4E5AB290E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38F-02EF-473E-9FDF-1FD5F51A79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9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235D-6BE3-41D1-B8D3-E851E24F64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3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4014-3465-4F4A-9D4D-7780728D85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A917-4DD1-4911-85E4-10B914223A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1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0B75-C14B-404B-BC0C-A20B556EC1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5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500장 물 위에 생명줄 던지어라(통258)</dc:title>
  <dc:creator>김창운</dc:creator>
  <cp:lastModifiedBy>seongdae</cp:lastModifiedBy>
  <cp:revision>30</cp:revision>
  <dcterms:created xsi:type="dcterms:W3CDTF">2012-08-30T03:18:24Z</dcterms:created>
  <dcterms:modified xsi:type="dcterms:W3CDTF">2020-05-01T07:28:39Z</dcterms:modified>
</cp:coreProperties>
</file>