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F77-1725-4C00-A6B7-87EF5FB698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7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E06D-577F-4B9D-90E6-2467105657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7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1C3D-806D-4214-98A8-3A4E7132AB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6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0A88-A612-43D8-B23D-7D6D20E55C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7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D374-D2A4-45AE-80C0-7E4BDC4EF7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14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CB19-09F8-431D-8798-A70F6B9D57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0AC-49FD-4D85-8FDB-44FD0E3B2F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3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79B1-F929-4D43-A3A6-5301C690E8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9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3969-949E-4460-B8CC-85D8DEE56C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0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1DBD-A2A2-42BC-9203-F9ADF11829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59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1527-5505-4B89-BF32-63C67371A0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81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6F36-D1B7-496B-82B4-6F544211EA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9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501장 너 시온아 이 소식 전파하라(통255)</dc:title>
  <dc:creator>김창운</dc:creator>
  <cp:lastModifiedBy>seongdae</cp:lastModifiedBy>
  <cp:revision>31</cp:revision>
  <dcterms:created xsi:type="dcterms:W3CDTF">2012-08-30T03:18:24Z</dcterms:created>
  <dcterms:modified xsi:type="dcterms:W3CDTF">2020-05-01T07:28:41Z</dcterms:modified>
</cp:coreProperties>
</file>