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A642-781C-42BE-B620-4925AF9735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285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76E2-E101-44BF-A787-6B7DFA13FA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719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6D1-6267-4FFB-9527-FB966ADF45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490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307A-3052-4ACD-AD26-251017CC956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228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19FB-66EE-41EA-85B8-1EF12AE56A9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464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815B-61B6-4657-A3E7-78F435930E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39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D797-FC29-4622-AB6E-312575666D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8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CE38-CF9D-4805-8DEC-1A5FF86902A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306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D703-8899-49C6-A16D-D16A20BE7B7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186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AD7B-DAFA-46C6-AA6D-C5F7534F3DA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697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0330-5A4E-4D12-AF90-39F317CADA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651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B1100-BCE3-405A-BF5C-9A53DF755C3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656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503장 세상 모두 사랑 없어(통373)</dc:title>
  <dc:creator>김창운</dc:creator>
  <cp:lastModifiedBy>seongdae</cp:lastModifiedBy>
  <cp:revision>30</cp:revision>
  <dcterms:created xsi:type="dcterms:W3CDTF">2012-08-30T03:18:24Z</dcterms:created>
  <dcterms:modified xsi:type="dcterms:W3CDTF">2020-05-01T07:28:46Z</dcterms:modified>
</cp:coreProperties>
</file>