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3" autoAdjust="0"/>
    <p:restoredTop sz="94660"/>
  </p:normalViewPr>
  <p:slideViewPr>
    <p:cSldViewPr>
      <p:cViewPr varScale="1">
        <p:scale>
          <a:sx n="70" d="100"/>
          <a:sy n="70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62E7-F582-4E2A-A997-C3BA1DFCBD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09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E951-5D1C-4862-86F1-5B40CBEB28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011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0FD4-D064-4CB4-B527-D55A0CF101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102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167E-17CE-4B0F-B8A3-715B62E812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0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BA45-E9BC-47F3-B516-BAEDFCEE77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A915-3D36-4479-86D9-0A8AF71D5E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0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1F2-8C26-4449-B3AF-A99309E701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571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74D6-AB06-43C6-BBC7-7FBD839349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557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695F-7E3D-44E6-AD73-4DCDF3FBD3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810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A76-ECBF-406E-833A-2864EFA252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656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7A8-4E83-42F8-8774-2C01CF6BDB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587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5D61-4ADC-4D3E-B09F-2DC9F0AE30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508장 우리가 지금은 나그네 되어도(통270)</dc:title>
  <dc:creator>김창운</dc:creator>
  <cp:lastModifiedBy>seongdae</cp:lastModifiedBy>
  <cp:revision>32</cp:revision>
  <dcterms:created xsi:type="dcterms:W3CDTF">2012-08-30T03:18:24Z</dcterms:created>
  <dcterms:modified xsi:type="dcterms:W3CDTF">2020-05-01T07:28:58Z</dcterms:modified>
</cp:coreProperties>
</file>