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E346-F461-4084-8FF8-C08E421C30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001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2085-1AB0-4126-8726-470A7E2339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5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6EBB-2943-406D-838E-B626FA67F3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19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27D6-FA06-4B9D-B0F9-275D9DA923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33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003D6-5C83-4F94-B123-E0908BC957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1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42B5-A4D9-4050-A6E8-4DB5774B5B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88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11E8-3DA5-4A9E-94B2-2706B63544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041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EB5F-BB52-45F4-89B4-B57A69055D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70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9FA8-D468-428C-BDC2-489EFAD0E3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1C18-E3EA-4807-B25E-F942B05FE9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99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093A-17D7-4780-B9F7-6DE93A8CEA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7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3D95-2973-4867-AA69-BB52C48872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68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514장 먼동튼다일어나라</dc:title>
  <dc:creator>김창운</dc:creator>
  <cp:lastModifiedBy>seongdae</cp:lastModifiedBy>
  <cp:revision>30</cp:revision>
  <dcterms:created xsi:type="dcterms:W3CDTF">2012-08-30T03:18:24Z</dcterms:created>
  <dcterms:modified xsi:type="dcterms:W3CDTF">2020-05-01T07:29:11Z</dcterms:modified>
</cp:coreProperties>
</file>