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1" r:id="rId4"/>
    <p:sldId id="265" r:id="rId5"/>
    <p:sldId id="273" r:id="rId6"/>
    <p:sldId id="266" r:id="rId7"/>
    <p:sldId id="267" r:id="rId8"/>
    <p:sldId id="275" r:id="rId9"/>
    <p:sldId id="276" r:id="rId10"/>
    <p:sldId id="269" r:id="rId11"/>
    <p:sldId id="277" r:id="rId12"/>
    <p:sldId id="270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5375-E62B-417A-8986-2265C029B2E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442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C21C-3EDA-4114-9E5F-79BD8ABAE5B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213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1FF8-621E-4655-AE59-0B12BFAD7F9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98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E0AC-1982-4F21-ACC9-5DF1B3E146F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331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D4EE-12CB-4B36-8D86-4BD2FC98680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830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CC75-42ED-4BEF-9452-67CBDBADDF0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274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EDD9-6EA0-4C62-A977-7C833E610E1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889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0C44-4051-4321-A405-C0C5FDE0A2F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585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D16F-4CA5-4D61-A605-FFED65F6A4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085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EBDAE-3004-4DA9-BAE1-2968D07467A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832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3345-59F1-42D0-A254-35B94D6F4EB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100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A423-49C7-4912-8C2C-8CCA3B30793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498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516장 옳은 길 따르라 의의 길을(통265)</dc:title>
  <dc:creator>김창운</dc:creator>
  <cp:lastModifiedBy>seongdae</cp:lastModifiedBy>
  <cp:revision>30</cp:revision>
  <dcterms:created xsi:type="dcterms:W3CDTF">2012-08-30T03:18:24Z</dcterms:created>
  <dcterms:modified xsi:type="dcterms:W3CDTF">2020-05-01T07:29:17Z</dcterms:modified>
</cp:coreProperties>
</file>