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EBFF-91C5-4F7D-A7EF-4C3E127F70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58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32D-393A-49D9-88A2-D43F23FB47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7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7882-C380-49A9-B1F9-25643543BB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86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2018-8061-49DD-BB59-CC66B327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32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4477-B4C0-4BBE-BD7D-BDF1439E26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883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7D01-EA21-4C8A-9705-11D628C5F4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0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41DE-AA8A-4F24-9B33-0681668ABE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448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CC2C-63D7-4F95-9FE0-1CDAEE3620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428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D2D4-A3AC-449E-9F4F-C3F17F30C1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79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2897-6349-40B8-B079-65B8E9F948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757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5BCD-D427-440C-A39F-45BC44F1C2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984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6EE93-74EA-47F9-9E81-E125D587DB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709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522장 웬일인가 내 형제여(통269)</dc:title>
  <dc:creator>김창운</dc:creator>
  <cp:lastModifiedBy>seongdae</cp:lastModifiedBy>
  <cp:revision>28</cp:revision>
  <dcterms:created xsi:type="dcterms:W3CDTF">2012-08-30T03:18:24Z</dcterms:created>
  <dcterms:modified xsi:type="dcterms:W3CDTF">2020-05-01T07:29:31Z</dcterms:modified>
</cp:coreProperties>
</file>