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B6F-6BEC-4F1B-B9A4-639EF72782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403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0A68-BC28-47B4-AAE1-C94CC04348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275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B784-2C24-4355-B732-19B215F9E0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635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B14D-3CD6-414F-BE7B-ECD33B2811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75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D96E-39DA-4E9D-AFC8-A4E2B9A54F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598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F49-6CFD-4361-ABA7-B0A5B47156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867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75D5-8550-47B8-A9BE-8F1E6545F2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77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56E2E-7102-462F-B21D-45A9E7DC6A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62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C8BC-867A-4F49-80E8-E65ADE47B7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859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334-304C-44B7-8C4F-9A1C4252BD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250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5F70-7C94-4906-B858-A6386A330C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167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69C7-5C98-45BB-8837-55D2E6B8A8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7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523장 어둔 죄악 길에서(통262)</dc:title>
  <dc:creator>김창운</dc:creator>
  <cp:lastModifiedBy>seongdae</cp:lastModifiedBy>
  <cp:revision>32</cp:revision>
  <dcterms:created xsi:type="dcterms:W3CDTF">2012-08-30T03:18:24Z</dcterms:created>
  <dcterms:modified xsi:type="dcterms:W3CDTF">2020-05-01T07:29:34Z</dcterms:modified>
</cp:coreProperties>
</file>