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E5B9-40AC-4E0D-BE0B-8CD5436A4C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431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B1594-3C51-4002-8CCE-C68D567109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180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B436-F952-4968-B9F7-2910633898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177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86E7-1131-4C00-B475-0090FF5296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891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F8BF7-C6BE-46A0-AF38-09ABC4FA37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188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DC73-D177-49F7-9EAE-6616215B767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079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9F12-C1ED-4255-BDEF-D72D351DC3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224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0183-338E-4C72-987B-D211415FA3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40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7DCD3-8B01-4308-823D-9DB0C0C0B1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218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8101C-B545-43FB-902C-DC6F5D5F0F6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611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4AD8-CF23-47F3-8F17-B1FEFD2F43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126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1D7A3-3519-4E95-878D-D7887C0020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844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527장 어서 돌아오오(통317)</dc:title>
  <dc:creator>김창운</dc:creator>
  <cp:lastModifiedBy>seongdae</cp:lastModifiedBy>
  <cp:revision>30</cp:revision>
  <dcterms:created xsi:type="dcterms:W3CDTF">2012-08-30T03:18:24Z</dcterms:created>
  <dcterms:modified xsi:type="dcterms:W3CDTF">2020-05-01T07:29:43Z</dcterms:modified>
</cp:coreProperties>
</file>