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1EBA-8E81-49EB-9BB7-9CA2DE386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181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3D63-C3C0-4353-9F8C-0E7A612F69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0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05AC-6E69-4CBB-A341-A5E7B3BAEC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5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CC11-D00F-4BC8-A4CC-9D1629603E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222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036-ED7F-43EA-A389-410759F5E8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08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E136-6545-4732-A17B-CC6EE77CCE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3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547-D37B-4075-8D35-84AFDCBF93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299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3D8-10F8-45E1-B509-32EEE662C4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50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D54C-D102-43EE-8144-F95ECEC692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5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C411-01EA-49B1-86FC-1D967BA7C1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71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D09E-2271-4568-A460-EA5E985302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0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D62C-9E35-4784-AABC-B4BFAC9924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60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528장 예수가 우리를 부르는 소리(통318)</dc:title>
  <dc:creator>김창운</dc:creator>
  <cp:lastModifiedBy>seongdae</cp:lastModifiedBy>
  <cp:revision>26</cp:revision>
  <dcterms:created xsi:type="dcterms:W3CDTF">2012-08-30T03:18:24Z</dcterms:created>
  <dcterms:modified xsi:type="dcterms:W3CDTF">2020-05-01T07:29:45Z</dcterms:modified>
</cp:coreProperties>
</file>